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286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TRƯỜNG MẦM NON SAO SÁNG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1366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110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THÍ NGHIỆM: NƯỚC ĐỔI MÀU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867400"/>
            <a:ext cx="297180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Lớp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Mẫu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giáo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lớn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1</a:t>
            </a:r>
          </a:p>
          <a:p>
            <a:endParaRPr lang="en-US" b="1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248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24</cp:revision>
  <dcterms:created xsi:type="dcterms:W3CDTF">2016-12-20T13:39:57Z</dcterms:created>
  <dcterms:modified xsi:type="dcterms:W3CDTF">2020-04-22T02:58:51Z</dcterms:modified>
</cp:coreProperties>
</file>